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92" r:id="rId2"/>
    <p:sldId id="293" r:id="rId3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133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4419"/>
            <a:ext cx="6336704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n, </a:t>
            </a:r>
            <a:r>
              <a:rPr lang="en-US" altLang="ko-KR" sz="2400" dirty="0" err="1"/>
              <a:t>cnt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ansCount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ansNum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, j;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 1;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while(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&lt;= n)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j </a:t>
            </a:r>
            <a:r>
              <a:rPr lang="en-US" altLang="ko-KR" sz="2400" dirty="0"/>
              <a:t>= 1;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cnt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 0;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while(j </a:t>
            </a:r>
            <a:r>
              <a:rPr lang="en-US" altLang="ko-KR" sz="2400" dirty="0"/>
              <a:t>&lt;=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if(</a:t>
            </a:r>
            <a:r>
              <a:rPr lang="en-US" altLang="ko-KR" sz="2400" dirty="0" err="1" smtClean="0"/>
              <a:t>i%j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== 0)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    </a:t>
            </a:r>
            <a:r>
              <a:rPr lang="en-US" altLang="ko-KR" sz="2400" dirty="0" err="1" smtClean="0"/>
              <a:t>cnt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+= 1;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j </a:t>
            </a:r>
            <a:r>
              <a:rPr lang="en-US" altLang="ko-KR" sz="2400" dirty="0"/>
              <a:t>++;</a:t>
            </a:r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4419"/>
            <a:ext cx="6336704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smtClean="0"/>
              <a:t>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if(</a:t>
            </a:r>
            <a:r>
              <a:rPr lang="en-US" altLang="ko-KR" sz="2400" dirty="0" err="1" smtClean="0"/>
              <a:t>cnt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&gt; </a:t>
            </a:r>
            <a:r>
              <a:rPr lang="en-US" altLang="ko-KR" sz="2400" dirty="0" err="1"/>
              <a:t>ansCount</a:t>
            </a:r>
            <a:r>
              <a:rPr lang="en-US" altLang="ko-KR" sz="2400" dirty="0"/>
              <a:t>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</a:t>
            </a:r>
            <a:r>
              <a:rPr lang="en-US" altLang="ko-KR" sz="2400" dirty="0" err="1" smtClean="0"/>
              <a:t>ansCount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 </a:t>
            </a:r>
            <a:r>
              <a:rPr lang="en-US" altLang="ko-KR" sz="2400" dirty="0" err="1"/>
              <a:t>cnt</a:t>
            </a:r>
            <a:r>
              <a:rPr lang="en-US" altLang="ko-KR" sz="2400" dirty="0"/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</a:t>
            </a:r>
            <a:r>
              <a:rPr lang="en-US" altLang="ko-KR" sz="2400" dirty="0" err="1" smtClean="0"/>
              <a:t>ansNum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++;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("%d %d", </a:t>
            </a:r>
            <a:r>
              <a:rPr lang="en-US" altLang="ko-KR" sz="2400" dirty="0" err="1"/>
              <a:t>ansNum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ansCount</a:t>
            </a:r>
            <a:r>
              <a:rPr lang="en-US" altLang="ko-KR" sz="2400" dirty="0"/>
              <a:t>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</a:p>
        </p:txBody>
      </p:sp>
      <p:sp>
        <p:nvSpPr>
          <p:cNvPr id="16" name="모서리가 둥근 직사각형 15">
            <a:hlinkClick r:id="" action="ppaction://hlinkshowjump?jump=endshow"/>
          </p:cNvPr>
          <p:cNvSpPr/>
          <p:nvPr/>
        </p:nvSpPr>
        <p:spPr>
          <a:xfrm>
            <a:off x="7600717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모서리가 둥근 직사각형 16">
            <a:hlinkClick r:id="" action="ppaction://hlinkshowjump?jump=previousslide"/>
          </p:cNvPr>
          <p:cNvSpPr/>
          <p:nvPr/>
        </p:nvSpPr>
        <p:spPr>
          <a:xfrm>
            <a:off x="630019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5739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8619</TotalTime>
  <Words>135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742</cp:revision>
  <dcterms:created xsi:type="dcterms:W3CDTF">2013-09-23T15:05:50Z</dcterms:created>
  <dcterms:modified xsi:type="dcterms:W3CDTF">2018-02-09T07:20:15Z</dcterms:modified>
</cp:coreProperties>
</file>